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A430E-D408-4D54-9A18-3DD36F8B0FD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3C658-9B2A-4840-86AE-A9B23D26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C658-9B2A-4840-86AE-A9B23D260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B36ACE-2015-4612-A45E-62B73C9C4FF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376943-1D9F-43A1-8296-E43430AFC2B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FOCUSED STRATEGIES FOR TEACHERS AND PARENTS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By  </a:t>
            </a:r>
            <a:r>
              <a:rPr lang="en-US" dirty="0" err="1" smtClean="0"/>
              <a:t>Quratulain</a:t>
            </a:r>
            <a:r>
              <a:rPr lang="en-US" dirty="0" smtClean="0"/>
              <a:t> Noor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324599"/>
          </a:xfrm>
        </p:spPr>
      </p:pic>
    </p:spTree>
    <p:extLst>
      <p:ext uri="{BB962C8B-B14F-4D97-AF65-F5344CB8AC3E}">
        <p14:creationId xmlns:p14="http://schemas.microsoft.com/office/powerpoint/2010/main" val="20645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Identify Problems and apply their      Treatments.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93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6553199"/>
          </a:xfrm>
        </p:spPr>
      </p:pic>
    </p:spTree>
    <p:extLst>
      <p:ext uri="{BB962C8B-B14F-4D97-AF65-F5344CB8AC3E}">
        <p14:creationId xmlns:p14="http://schemas.microsoft.com/office/powerpoint/2010/main" val="25875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6248400"/>
          </a:xfrm>
        </p:spPr>
      </p:pic>
    </p:spTree>
    <p:extLst>
      <p:ext uri="{BB962C8B-B14F-4D97-AF65-F5344CB8AC3E}">
        <p14:creationId xmlns:p14="http://schemas.microsoft.com/office/powerpoint/2010/main" val="12074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458200" cy="6477000"/>
          </a:xfrm>
        </p:spPr>
      </p:pic>
    </p:spTree>
    <p:extLst>
      <p:ext uri="{BB962C8B-B14F-4D97-AF65-F5344CB8AC3E}">
        <p14:creationId xmlns:p14="http://schemas.microsoft.com/office/powerpoint/2010/main" val="34180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en-US" dirty="0" smtClean="0"/>
              <a:t>Engaging </a:t>
            </a:r>
            <a:r>
              <a:rPr lang="en-US" dirty="0" err="1" smtClean="0"/>
              <a:t>Activites</a:t>
            </a:r>
            <a:r>
              <a:rPr lang="en-US" dirty="0" smtClean="0"/>
              <a:t> for Students In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7772400" cy="5029199"/>
          </a:xfrm>
        </p:spPr>
      </p:pic>
    </p:spTree>
    <p:extLst>
      <p:ext uri="{BB962C8B-B14F-4D97-AF65-F5344CB8AC3E}">
        <p14:creationId xmlns:p14="http://schemas.microsoft.com/office/powerpoint/2010/main" val="40122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924799" cy="6080125"/>
          </a:xfrm>
        </p:spPr>
      </p:pic>
    </p:spTree>
    <p:extLst>
      <p:ext uri="{BB962C8B-B14F-4D97-AF65-F5344CB8AC3E}">
        <p14:creationId xmlns:p14="http://schemas.microsoft.com/office/powerpoint/2010/main" val="40230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6400800"/>
          </a:xfrm>
        </p:spPr>
      </p:pic>
    </p:spTree>
    <p:extLst>
      <p:ext uri="{BB962C8B-B14F-4D97-AF65-F5344CB8AC3E}">
        <p14:creationId xmlns:p14="http://schemas.microsoft.com/office/powerpoint/2010/main" val="37716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00999" cy="6324600"/>
          </a:xfrm>
        </p:spPr>
      </p:pic>
    </p:spTree>
    <p:extLst>
      <p:ext uri="{BB962C8B-B14F-4D97-AF65-F5344CB8AC3E}">
        <p14:creationId xmlns:p14="http://schemas.microsoft.com/office/powerpoint/2010/main" val="31696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6400800"/>
          </a:xfrm>
        </p:spPr>
      </p:pic>
    </p:spTree>
    <p:extLst>
      <p:ext uri="{BB962C8B-B14F-4D97-AF65-F5344CB8AC3E}">
        <p14:creationId xmlns:p14="http://schemas.microsoft.com/office/powerpoint/2010/main" val="29107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534399" cy="6172200"/>
          </a:xfrm>
        </p:spPr>
      </p:pic>
    </p:spTree>
    <p:extLst>
      <p:ext uri="{BB962C8B-B14F-4D97-AF65-F5344CB8AC3E}">
        <p14:creationId xmlns:p14="http://schemas.microsoft.com/office/powerpoint/2010/main" val="27964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7772400" cy="6172199"/>
          </a:xfrm>
        </p:spPr>
      </p:pic>
    </p:spTree>
    <p:extLst>
      <p:ext uri="{BB962C8B-B14F-4D97-AF65-F5344CB8AC3E}">
        <p14:creationId xmlns:p14="http://schemas.microsoft.com/office/powerpoint/2010/main" val="5135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Monitor Progress   of Child and Diary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847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381999" cy="6248400"/>
          </a:xfrm>
        </p:spPr>
      </p:pic>
    </p:spTree>
    <p:extLst>
      <p:ext uri="{BB962C8B-B14F-4D97-AF65-F5344CB8AC3E}">
        <p14:creationId xmlns:p14="http://schemas.microsoft.com/office/powerpoint/2010/main" val="8269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851525"/>
          </a:xfrm>
        </p:spPr>
      </p:pic>
    </p:spTree>
    <p:extLst>
      <p:ext uri="{BB962C8B-B14F-4D97-AF65-F5344CB8AC3E}">
        <p14:creationId xmlns:p14="http://schemas.microsoft.com/office/powerpoint/2010/main" val="26012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705599" cy="6003925"/>
          </a:xfrm>
        </p:spPr>
      </p:pic>
    </p:spTree>
    <p:extLst>
      <p:ext uri="{BB962C8B-B14F-4D97-AF65-F5344CB8AC3E}">
        <p14:creationId xmlns:p14="http://schemas.microsoft.com/office/powerpoint/2010/main" val="806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543800" cy="6172199"/>
          </a:xfrm>
        </p:spPr>
      </p:pic>
    </p:spTree>
    <p:extLst>
      <p:ext uri="{BB962C8B-B14F-4D97-AF65-F5344CB8AC3E}">
        <p14:creationId xmlns:p14="http://schemas.microsoft.com/office/powerpoint/2010/main" val="1943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05800" cy="6248400"/>
          </a:xfrm>
        </p:spPr>
      </p:pic>
    </p:spTree>
    <p:extLst>
      <p:ext uri="{BB962C8B-B14F-4D97-AF65-F5344CB8AC3E}">
        <p14:creationId xmlns:p14="http://schemas.microsoft.com/office/powerpoint/2010/main" val="6013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8800" dirty="0" smtClean="0"/>
              <a:t>Thank You For    your Time.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068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6324600"/>
          </a:xfrm>
        </p:spPr>
      </p:pic>
    </p:spTree>
    <p:extLst>
      <p:ext uri="{BB962C8B-B14F-4D97-AF65-F5344CB8AC3E}">
        <p14:creationId xmlns:p14="http://schemas.microsoft.com/office/powerpoint/2010/main" val="36347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05799" cy="5851525"/>
          </a:xfrm>
        </p:spPr>
      </p:pic>
    </p:spTree>
    <p:extLst>
      <p:ext uri="{BB962C8B-B14F-4D97-AF65-F5344CB8AC3E}">
        <p14:creationId xmlns:p14="http://schemas.microsoft.com/office/powerpoint/2010/main" val="41922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6400800"/>
          </a:xfrm>
        </p:spPr>
      </p:pic>
    </p:spTree>
    <p:extLst>
      <p:ext uri="{BB962C8B-B14F-4D97-AF65-F5344CB8AC3E}">
        <p14:creationId xmlns:p14="http://schemas.microsoft.com/office/powerpoint/2010/main" val="40841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8610600" cy="6477000"/>
          </a:xfrm>
        </p:spPr>
      </p:pic>
    </p:spTree>
    <p:extLst>
      <p:ext uri="{BB962C8B-B14F-4D97-AF65-F5344CB8AC3E}">
        <p14:creationId xmlns:p14="http://schemas.microsoft.com/office/powerpoint/2010/main" val="35569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3429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Recognize the Power of</a:t>
            </a:r>
          </a:p>
          <a:p>
            <a:pPr marL="137160" indent="0">
              <a:buNone/>
            </a:pPr>
            <a:r>
              <a:rPr lang="en-US" sz="4800" dirty="0" smtClean="0"/>
              <a:t>Communication Between       Parents and Teachers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20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399" cy="6476999"/>
          </a:xfrm>
        </p:spPr>
      </p:pic>
    </p:spTree>
    <p:extLst>
      <p:ext uri="{BB962C8B-B14F-4D97-AF65-F5344CB8AC3E}">
        <p14:creationId xmlns:p14="http://schemas.microsoft.com/office/powerpoint/2010/main" val="30254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1999" cy="6400799"/>
          </a:xfrm>
        </p:spPr>
      </p:pic>
    </p:spTree>
    <p:extLst>
      <p:ext uri="{BB962C8B-B14F-4D97-AF65-F5344CB8AC3E}">
        <p14:creationId xmlns:p14="http://schemas.microsoft.com/office/powerpoint/2010/main" val="2036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48</Words>
  <Application>Microsoft Office PowerPoint</Application>
  <PresentationFormat>On-screen Show (4:3)</PresentationFormat>
  <Paragraphs>11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FOCUSED STRATEGIES FOR TEACHERS AND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Engaging Activites for Students In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FOCUSED STRATEGIES FOR TEACHERS AND PARENTS</dc:title>
  <dc:creator>waji</dc:creator>
  <cp:lastModifiedBy>waji</cp:lastModifiedBy>
  <cp:revision>7</cp:revision>
  <dcterms:created xsi:type="dcterms:W3CDTF">2017-10-12T12:39:06Z</dcterms:created>
  <dcterms:modified xsi:type="dcterms:W3CDTF">2017-10-12T16:10:17Z</dcterms:modified>
</cp:coreProperties>
</file>